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9DBD34-7511-4A39-97F3-F601F61178FC}" type="datetimeFigureOut">
              <a:rPr lang="ru-RU" smtClean="0"/>
              <a:t>21.02.2023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1E71E5-7A0E-498C-8068-6BF382CF6C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44614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1E71E5-7A0E-498C-8068-6BF382CF6C2A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5991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4FED0-1799-4BAF-9111-1FA5FA9800F9}" type="datetimeFigureOut">
              <a:rPr lang="ru-RU" smtClean="0"/>
              <a:t>21.02.2023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96748-B76A-4B6B-92FA-CF568EDB46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99828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4FED0-1799-4BAF-9111-1FA5FA9800F9}" type="datetimeFigureOut">
              <a:rPr lang="ru-RU" smtClean="0"/>
              <a:t>21.02.2023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96748-B76A-4B6B-92FA-CF568EDB46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86291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4FED0-1799-4BAF-9111-1FA5FA9800F9}" type="datetimeFigureOut">
              <a:rPr lang="ru-RU" smtClean="0"/>
              <a:t>21.02.2023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96748-B76A-4B6B-92FA-CF568EDB46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50445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4FED0-1799-4BAF-9111-1FA5FA9800F9}" type="datetimeFigureOut">
              <a:rPr lang="ru-RU" smtClean="0"/>
              <a:t>21.02.2023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96748-B76A-4B6B-92FA-CF568EDB46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57204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4FED0-1799-4BAF-9111-1FA5FA9800F9}" type="datetimeFigureOut">
              <a:rPr lang="ru-RU" smtClean="0"/>
              <a:t>21.02.2023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96748-B76A-4B6B-92FA-CF568EDB46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99786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4FED0-1799-4BAF-9111-1FA5FA9800F9}" type="datetimeFigureOut">
              <a:rPr lang="ru-RU" smtClean="0"/>
              <a:t>21.02.2023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96748-B76A-4B6B-92FA-CF568EDB46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88528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4FED0-1799-4BAF-9111-1FA5FA9800F9}" type="datetimeFigureOut">
              <a:rPr lang="ru-RU" smtClean="0"/>
              <a:t>21.02.2023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96748-B76A-4B6B-92FA-CF568EDB46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77726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4FED0-1799-4BAF-9111-1FA5FA9800F9}" type="datetimeFigureOut">
              <a:rPr lang="ru-RU" smtClean="0"/>
              <a:t>21.02.2023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96748-B76A-4B6B-92FA-CF568EDB46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68210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4FED0-1799-4BAF-9111-1FA5FA9800F9}" type="datetimeFigureOut">
              <a:rPr lang="ru-RU" smtClean="0"/>
              <a:t>21.02.2023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96748-B76A-4B6B-92FA-CF568EDB46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75907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4FED0-1799-4BAF-9111-1FA5FA9800F9}" type="datetimeFigureOut">
              <a:rPr lang="ru-RU" smtClean="0"/>
              <a:t>21.02.2023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96748-B76A-4B6B-92FA-CF568EDB46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88322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4FED0-1799-4BAF-9111-1FA5FA9800F9}" type="datetimeFigureOut">
              <a:rPr lang="ru-RU" smtClean="0"/>
              <a:t>21.02.2023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96748-B76A-4B6B-92FA-CF568EDB46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5741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04FED0-1799-4BAF-9111-1FA5FA9800F9}" type="datetimeFigureOut">
              <a:rPr lang="ru-RU" smtClean="0"/>
              <a:t>21.02.2023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996748-B76A-4B6B-92FA-CF568EDB46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49593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Отделение медицинской реабилитации</a:t>
            </a:r>
            <a:br>
              <a:rPr lang="ru-RU" dirty="0" smtClean="0"/>
            </a:br>
            <a:r>
              <a:rPr lang="ru-RU" dirty="0" smtClean="0"/>
              <a:t>ККБУЗ ККГВВ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13272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Заведующая отделением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ВРАЧ – НЕВРОЛОГ ВЫСШЕЙ КАТЕГОРИИ</a:t>
            </a:r>
          </a:p>
          <a:p>
            <a:r>
              <a:rPr lang="ru-RU" dirty="0" smtClean="0"/>
              <a:t>ПОЗДНЯКОВА МАРИЯ НИКОЛАЕВНА</a:t>
            </a:r>
          </a:p>
          <a:p>
            <a:r>
              <a:rPr lang="ru-RU" dirty="0" smtClean="0"/>
              <a:t>8 960 766 89 68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740299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Направление заявок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Госпитализация КГБУЗ ККГВВ</a:t>
            </a:r>
          </a:p>
          <a:p>
            <a:r>
              <a:rPr lang="ru-RU" dirty="0" smtClean="0"/>
              <a:t>Лалетина </a:t>
            </a:r>
            <a:r>
              <a:rPr lang="ru-RU" dirty="0" smtClean="0"/>
              <a:t>Е.Н. защищенный канал </a:t>
            </a:r>
            <a:r>
              <a:rPr lang="en-US" dirty="0" err="1" smtClean="0"/>
              <a:t>VipNet</a:t>
            </a:r>
            <a:endParaRPr lang="ru-RU" dirty="0" smtClean="0"/>
          </a:p>
          <a:p>
            <a:r>
              <a:rPr lang="ru-RU" dirty="0" smtClean="0"/>
              <a:t>ШРМ 3 -4</a:t>
            </a:r>
          </a:p>
          <a:p>
            <a:r>
              <a:rPr lang="ru-RU" dirty="0" smtClean="0"/>
              <a:t>Перенесенная новая </a:t>
            </a:r>
            <a:r>
              <a:rPr lang="ru-RU" dirty="0" err="1" smtClean="0"/>
              <a:t>коронавирусная</a:t>
            </a:r>
            <a:r>
              <a:rPr lang="ru-RU" dirty="0" smtClean="0"/>
              <a:t> инфекция в течение последнего года.</a:t>
            </a:r>
            <a:endParaRPr lang="ru-RU" dirty="0" smtClean="0"/>
          </a:p>
          <a:p>
            <a:r>
              <a:rPr lang="ru-RU" dirty="0" smtClean="0"/>
              <a:t>Пациенты </a:t>
            </a:r>
            <a:r>
              <a:rPr lang="ru-RU" dirty="0" smtClean="0"/>
              <a:t>после ОНМК ,  до 10 лет от начала заболевания,  при наличии реабилитационного потенциала и отсутствии противопоказаний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2593911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192</TotalTime>
  <Words>61</Words>
  <Application>Microsoft Office PowerPoint</Application>
  <PresentationFormat>Широкоэкранный</PresentationFormat>
  <Paragraphs>12</Paragraphs>
  <Slides>3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Тема Office</vt:lpstr>
      <vt:lpstr>Отделение медицинской реабилитации ККБУЗ ККГВВ</vt:lpstr>
      <vt:lpstr>Заведующая отделением </vt:lpstr>
      <vt:lpstr>Направление заявок 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Позднякова Мария Николаевна</dc:creator>
  <cp:lastModifiedBy>Иваницкая Элеонора Эдуардовна</cp:lastModifiedBy>
  <cp:revision>6</cp:revision>
  <dcterms:created xsi:type="dcterms:W3CDTF">2023-02-21T02:39:31Z</dcterms:created>
  <dcterms:modified xsi:type="dcterms:W3CDTF">2023-02-21T06:02:13Z</dcterms:modified>
</cp:coreProperties>
</file>